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91" d="100"/>
          <a:sy n="91" d="100"/>
        </p:scale>
        <p:origin x="-848"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4"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6F7E980D-C231-8340-87CC-30F35DCA4CCE}" type="datetimeFigureOut">
              <a:rPr lang="en-US" smtClean="0"/>
              <a:t>4/28/14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266D5-86EC-0141-9CC7-DBF4DC568283}"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grpSp>
        <p:nvGrpSpPr>
          <p:cNvPr id="8"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6F7E980D-C231-8340-87CC-30F35DCA4CCE}" type="datetimeFigureOut">
              <a:rPr lang="en-US" smtClean="0"/>
              <a:t>4/28/14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266D5-86EC-0141-9CC7-DBF4DC568283}"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2 Pictures above Caption">
    <p:spTree>
      <p:nvGrpSpPr>
        <p:cNvPr id="1" name=""/>
        <p:cNvGrpSpPr/>
        <p:nvPr/>
      </p:nvGrpSpPr>
      <p:grpSpPr>
        <a:xfrm>
          <a:off x="0" y="0"/>
          <a:ext cx="0" cy="0"/>
          <a:chOff x="0" y="0"/>
          <a:chExt cx="0" cy="0"/>
        </a:xfrm>
      </p:grpSpPr>
      <p:grpSp>
        <p:nvGrpSpPr>
          <p:cNvPr id="8"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6F7E980D-C231-8340-87CC-30F35DCA4CCE}" type="datetimeFigureOut">
              <a:rPr lang="en-US" smtClean="0"/>
              <a:t>4/28/14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266D5-86EC-0141-9CC7-DBF4DC568283}"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F7E980D-C231-8340-87CC-30F35DCA4CCE}" type="datetimeFigureOut">
              <a:rPr lang="en-US" smtClean="0"/>
              <a:t>4/28/14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266D5-86EC-0141-9CC7-DBF4DC56828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F7E980D-C231-8340-87CC-30F35DCA4CCE}" type="datetimeFigureOut">
              <a:rPr lang="en-US" smtClean="0"/>
              <a:t>4/28/14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266D5-86EC-0141-9CC7-DBF4DC56828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F7E980D-C231-8340-87CC-30F35DCA4CCE}" type="datetimeFigureOut">
              <a:rPr lang="en-US" smtClean="0"/>
              <a:t>4/28/14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266D5-86EC-0141-9CC7-DBF4DC56828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3"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30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4"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6"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F7E980D-C231-8340-87CC-30F35DCA4CCE}" type="datetimeFigureOut">
              <a:rPr lang="en-US" smtClean="0"/>
              <a:t>4/28/14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266D5-86EC-0141-9CC7-DBF4DC56828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F7E980D-C231-8340-87CC-30F35DCA4CCE}" type="datetimeFigureOut">
              <a:rPr lang="en-US" smtClean="0"/>
              <a:t>4/28/14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C266D5-86EC-0141-9CC7-DBF4DC56828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F7E980D-C231-8340-87CC-30F35DCA4CCE}" type="datetimeFigureOut">
              <a:rPr lang="en-US" smtClean="0"/>
              <a:t>4/28/14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C266D5-86EC-0141-9CC7-DBF4DC56828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7E980D-C231-8340-87CC-30F35DCA4CCE}" type="datetimeFigureOut">
              <a:rPr lang="en-US" smtClean="0"/>
              <a:t>4/28/14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C266D5-86EC-0141-9CC7-DBF4DC56828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7E980D-C231-8340-87CC-30F35DCA4CCE}" type="datetimeFigureOut">
              <a:rPr lang="en-US" smtClean="0"/>
              <a:t>4/28/14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266D5-86EC-0141-9CC7-DBF4DC56828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6F7E980D-C231-8340-87CC-30F35DCA4CCE}" type="datetimeFigureOut">
              <a:rPr lang="en-US" smtClean="0"/>
              <a:t>4/28/14</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10C266D5-86EC-0141-9CC7-DBF4DC568283}"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solidFill>
                  <a:schemeClr val="accent4"/>
                </a:solidFill>
                <a:latin typeface="Rockwell Extra Bold"/>
                <a:cs typeface="Rockwell Extra Bold"/>
              </a:rPr>
              <a:t>Penny Boat Challenge</a:t>
            </a:r>
            <a:endParaRPr lang="en-US" sz="6600" dirty="0">
              <a:solidFill>
                <a:schemeClr val="accent4"/>
              </a:solidFill>
              <a:latin typeface="Rockwell Extra Bold"/>
              <a:cs typeface="Rockwell Extra Bold"/>
            </a:endParaRPr>
          </a:p>
        </p:txBody>
      </p:sp>
      <p:sp>
        <p:nvSpPr>
          <p:cNvPr id="3" name="Subtitle 2"/>
          <p:cNvSpPr>
            <a:spLocks noGrp="1"/>
          </p:cNvSpPr>
          <p:nvPr>
            <p:ph type="subTitle" idx="1"/>
          </p:nvPr>
        </p:nvSpPr>
        <p:spPr/>
        <p:txBody>
          <a:bodyPr/>
          <a:lstStyle/>
          <a:p>
            <a:r>
              <a:rPr lang="en-US" dirty="0" smtClean="0"/>
              <a:t>By: Joseph Stabach</a:t>
            </a:r>
            <a:endParaRPr lang="en-US" dirty="0"/>
          </a:p>
        </p:txBody>
      </p:sp>
      <p:pic>
        <p:nvPicPr>
          <p:cNvPr id="4" name="Picture 3"/>
          <p:cNvPicPr/>
          <p:nvPr/>
        </p:nvPicPr>
        <p:blipFill>
          <a:blip r:embed="rId2"/>
          <a:srcRect/>
          <a:stretch>
            <a:fillRect/>
          </a:stretch>
        </p:blipFill>
        <p:spPr bwMode="auto">
          <a:xfrm>
            <a:off x="746798" y="1790699"/>
            <a:ext cx="1371600" cy="1143000"/>
          </a:xfrm>
          <a:prstGeom prst="rect">
            <a:avLst/>
          </a:prstGeom>
          <a:noFill/>
          <a:ln w="9525">
            <a:noFill/>
            <a:miter lim="800000"/>
            <a:headEnd/>
            <a:tailEnd/>
          </a:ln>
        </p:spPr>
      </p:pic>
      <p:pic>
        <p:nvPicPr>
          <p:cNvPr id="5" name="Picture 4"/>
          <p:cNvPicPr/>
          <p:nvPr/>
        </p:nvPicPr>
        <p:blipFill>
          <a:blip r:embed="rId3"/>
          <a:srcRect/>
          <a:stretch>
            <a:fillRect/>
          </a:stretch>
        </p:blipFill>
        <p:spPr bwMode="auto">
          <a:xfrm>
            <a:off x="6821690" y="5498275"/>
            <a:ext cx="1612900" cy="12319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Archimedes’ Principle</a:t>
            </a:r>
            <a:endParaRPr lang="en-US" dirty="0"/>
          </a:p>
        </p:txBody>
      </p:sp>
      <p:sp>
        <p:nvSpPr>
          <p:cNvPr id="4" name="Content Placeholder 3"/>
          <p:cNvSpPr>
            <a:spLocks noGrp="1"/>
          </p:cNvSpPr>
          <p:nvPr>
            <p:ph sz="half" idx="1"/>
          </p:nvPr>
        </p:nvSpPr>
        <p:spPr/>
        <p:txBody>
          <a:bodyPr>
            <a:normAutofit fontScale="77500" lnSpcReduction="20000"/>
          </a:bodyPr>
          <a:lstStyle/>
          <a:p>
            <a:r>
              <a:rPr lang="en-US" sz="3200" dirty="0" smtClean="0"/>
              <a:t>The Archimedes' principle states that any object, wholly or partially immersed in a fluid, experiences an upward force equal to the weight of the fluid displaced by it.</a:t>
            </a:r>
          </a:p>
          <a:p>
            <a:endParaRPr lang="en-US" dirty="0"/>
          </a:p>
        </p:txBody>
      </p:sp>
      <p:pic>
        <p:nvPicPr>
          <p:cNvPr id="6" name="Content Placeholder 5"/>
          <p:cNvPicPr>
            <a:picLocks noGrp="1"/>
          </p:cNvPicPr>
          <p:nvPr>
            <p:ph sz="half" idx="2"/>
          </p:nvPr>
        </p:nvPicPr>
        <p:blipFill>
          <a:blip r:embed="rId2"/>
          <a:srcRect t="-19509" b="-19509"/>
          <a:stretch>
            <a:fillRect/>
          </a:stretch>
        </p:blipFill>
        <p:spPr bwMode="auto">
          <a:xfrm>
            <a:off x="4535369" y="2247038"/>
            <a:ext cx="4367908" cy="461096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990930"/>
            <a:ext cx="7716837" cy="976972"/>
          </a:xfrm>
        </p:spPr>
        <p:txBody>
          <a:bodyPr/>
          <a:lstStyle/>
          <a:p>
            <a:pPr algn="ctr"/>
            <a:r>
              <a:rPr lang="en-US" dirty="0" smtClean="0"/>
              <a:t>The Challenge</a:t>
            </a:r>
            <a:endParaRPr lang="en-US" dirty="0"/>
          </a:p>
        </p:txBody>
      </p:sp>
      <p:sp>
        <p:nvSpPr>
          <p:cNvPr id="3" name="Content Placeholder 2"/>
          <p:cNvSpPr>
            <a:spLocks noGrp="1"/>
          </p:cNvSpPr>
          <p:nvPr>
            <p:ph idx="1"/>
          </p:nvPr>
        </p:nvSpPr>
        <p:spPr>
          <a:xfrm>
            <a:off x="712788" y="1967901"/>
            <a:ext cx="7716838" cy="4605729"/>
          </a:xfrm>
        </p:spPr>
        <p:txBody>
          <a:bodyPr>
            <a:normAutofit fontScale="70000" lnSpcReduction="20000"/>
          </a:bodyPr>
          <a:lstStyle/>
          <a:p>
            <a:pPr>
              <a:buNone/>
            </a:pPr>
            <a:r>
              <a:rPr lang="en-US" dirty="0" smtClean="0"/>
              <a:t> </a:t>
            </a:r>
            <a:endParaRPr lang="en-US" sz="3429" dirty="0" smtClean="0"/>
          </a:p>
          <a:p>
            <a:r>
              <a:rPr lang="en-US" sz="3429" dirty="0" smtClean="0"/>
              <a:t>Goals:  Design a boat out of aluminum foil that will hold the most number of pennies and still stay afloat.</a:t>
            </a:r>
            <a:endParaRPr lang="en-US" sz="3429" dirty="0" smtClean="0"/>
          </a:p>
          <a:p>
            <a:pPr>
              <a:buNone/>
            </a:pPr>
            <a:endParaRPr lang="en-US" sz="3429" dirty="0" smtClean="0"/>
          </a:p>
          <a:p>
            <a:r>
              <a:rPr lang="en-US" sz="3429" dirty="0" smtClean="0"/>
              <a:t>Objectives:  Determine whether the surface area of the aluminum foil boat affects its buoyancy.</a:t>
            </a:r>
            <a:endParaRPr lang="en-US" sz="3429" dirty="0" smtClean="0"/>
          </a:p>
          <a:p>
            <a:pPr>
              <a:buNone/>
            </a:pPr>
            <a:endParaRPr lang="en-US" sz="3429" dirty="0" smtClean="0"/>
          </a:p>
          <a:p>
            <a:r>
              <a:rPr lang="en-US" sz="3429" dirty="0" smtClean="0"/>
              <a:t>Materials:  roll of aluminum foil, pennies, container, and tap water.</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032800"/>
            <a:ext cx="7716837" cy="1130497"/>
          </a:xfrm>
        </p:spPr>
        <p:txBody>
          <a:bodyPr/>
          <a:lstStyle/>
          <a:p>
            <a:pPr algn="ctr"/>
            <a:r>
              <a:rPr lang="en-US" dirty="0" smtClean="0"/>
              <a:t>Rules</a:t>
            </a:r>
            <a:endParaRPr lang="en-US" dirty="0"/>
          </a:p>
        </p:txBody>
      </p:sp>
      <p:sp>
        <p:nvSpPr>
          <p:cNvPr id="3" name="Content Placeholder 2"/>
          <p:cNvSpPr>
            <a:spLocks noGrp="1"/>
          </p:cNvSpPr>
          <p:nvPr>
            <p:ph idx="1"/>
          </p:nvPr>
        </p:nvSpPr>
        <p:spPr>
          <a:xfrm>
            <a:off x="712788" y="2330778"/>
            <a:ext cx="7716838" cy="4312637"/>
          </a:xfrm>
        </p:spPr>
        <p:txBody>
          <a:bodyPr>
            <a:normAutofit/>
          </a:bodyPr>
          <a:lstStyle/>
          <a:p>
            <a:r>
              <a:rPr lang="en-US" dirty="0" smtClean="0"/>
              <a:t>You each have been given a 14 in. by 10.25 in. piece of aluminum foil.</a:t>
            </a:r>
          </a:p>
          <a:p>
            <a:r>
              <a:rPr lang="en-US" dirty="0" smtClean="0"/>
              <a:t>You may fold the foil any direction you like to create your boat.</a:t>
            </a:r>
          </a:p>
          <a:p>
            <a:r>
              <a:rPr lang="en-US" dirty="0" smtClean="0"/>
              <a:t>You may not use tape or any outside objects to strengthen your boat.</a:t>
            </a:r>
          </a:p>
          <a:p>
            <a:r>
              <a:rPr lang="en-US" dirty="0" smtClean="0"/>
              <a:t>Once your boat sinks, you are out. Count how many pennies your boat carries before sinking.</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Think About It…</a:t>
            </a:r>
            <a:endParaRPr lang="en-US" dirty="0"/>
          </a:p>
        </p:txBody>
      </p:sp>
      <p:sp>
        <p:nvSpPr>
          <p:cNvPr id="3" name="Content Placeholder 2"/>
          <p:cNvSpPr>
            <a:spLocks noGrp="1"/>
          </p:cNvSpPr>
          <p:nvPr>
            <p:ph idx="1"/>
          </p:nvPr>
        </p:nvSpPr>
        <p:spPr>
          <a:xfrm>
            <a:off x="712788" y="2819400"/>
            <a:ext cx="7716838" cy="3581400"/>
          </a:xfrm>
        </p:spPr>
        <p:txBody>
          <a:bodyPr/>
          <a:lstStyle/>
          <a:p>
            <a:r>
              <a:rPr lang="en-US" sz="2800" dirty="0" smtClean="0"/>
              <a:t>What shape will you mold your boat into?</a:t>
            </a:r>
          </a:p>
          <a:p>
            <a:r>
              <a:rPr lang="en-US" sz="2800" dirty="0" smtClean="0"/>
              <a:t>Is it better to have your boat be short and thick or long and thin?</a:t>
            </a:r>
          </a:p>
          <a:p>
            <a:r>
              <a:rPr lang="en-US" sz="2800" dirty="0" smtClean="0"/>
              <a:t>Will the velocity in which you place the pennies matter?</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Pre-Boat Build</a:t>
            </a:r>
            <a:endParaRPr lang="en-US" dirty="0"/>
          </a:p>
        </p:txBody>
      </p:sp>
      <p:sp>
        <p:nvSpPr>
          <p:cNvPr id="3" name="Content Placeholder 2"/>
          <p:cNvSpPr>
            <a:spLocks noGrp="1"/>
          </p:cNvSpPr>
          <p:nvPr>
            <p:ph idx="1"/>
          </p:nvPr>
        </p:nvSpPr>
        <p:spPr>
          <a:xfrm>
            <a:off x="712788" y="2819400"/>
            <a:ext cx="7716838" cy="3581400"/>
          </a:xfrm>
        </p:spPr>
        <p:txBody>
          <a:bodyPr>
            <a:normAutofit fontScale="62500" lnSpcReduction="20000"/>
          </a:bodyPr>
          <a:lstStyle/>
          <a:p>
            <a:pPr>
              <a:buNone/>
            </a:pPr>
            <a:r>
              <a:rPr lang="en-US" dirty="0" smtClean="0"/>
              <a:t> </a:t>
            </a:r>
          </a:p>
          <a:p>
            <a:pPr lvl="0"/>
            <a:r>
              <a:rPr lang="en-US" sz="4000" dirty="0" smtClean="0"/>
              <a:t>Predict how many pennies your boat will </a:t>
            </a:r>
            <a:r>
              <a:rPr lang="en-US" sz="4000" dirty="0" smtClean="0"/>
              <a:t>hold.</a:t>
            </a:r>
          </a:p>
          <a:p>
            <a:pPr lvl="0"/>
            <a:r>
              <a:rPr lang="en-US" sz="4000" dirty="0" smtClean="0"/>
              <a:t>Each penny weighs 2.5 grams. How many grams will your boat hold if your prediction comes true?</a:t>
            </a:r>
            <a:r>
              <a:rPr lang="en-US" sz="4000" dirty="0" smtClean="0"/>
              <a:t> </a:t>
            </a:r>
          </a:p>
          <a:p>
            <a:pPr lvl="0"/>
            <a:r>
              <a:rPr lang="en-US" sz="4000" dirty="0" smtClean="0"/>
              <a:t>What strategy will you be using when building the dimensions of your boat?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Analyzing Data</a:t>
            </a:r>
            <a:endParaRPr lang="en-US" dirty="0"/>
          </a:p>
        </p:txBody>
      </p:sp>
      <p:sp>
        <p:nvSpPr>
          <p:cNvPr id="3" name="Content Placeholder 2"/>
          <p:cNvSpPr>
            <a:spLocks noGrp="1"/>
          </p:cNvSpPr>
          <p:nvPr>
            <p:ph idx="1"/>
          </p:nvPr>
        </p:nvSpPr>
        <p:spPr>
          <a:xfrm>
            <a:off x="712788" y="2540129"/>
            <a:ext cx="7716838" cy="3860671"/>
          </a:xfrm>
        </p:spPr>
        <p:txBody>
          <a:bodyPr>
            <a:normAutofit fontScale="92500" lnSpcReduction="10000"/>
          </a:bodyPr>
          <a:lstStyle/>
          <a:p>
            <a:pPr>
              <a:buNone/>
            </a:pPr>
            <a:endParaRPr lang="en-US" dirty="0" smtClean="0"/>
          </a:p>
          <a:p>
            <a:r>
              <a:rPr lang="en-US" dirty="0" smtClean="0"/>
              <a:t>How many pennies did your boat hold</a:t>
            </a:r>
            <a:r>
              <a:rPr lang="en-US" dirty="0" smtClean="0"/>
              <a:t>?</a:t>
            </a:r>
          </a:p>
          <a:p>
            <a:r>
              <a:rPr lang="en-US" dirty="0" smtClean="0"/>
              <a:t>How many grams did your boat hold? Remember each penny weights 2.5 grams</a:t>
            </a:r>
            <a:r>
              <a:rPr lang="en-US" dirty="0" smtClean="0"/>
              <a:t> </a:t>
            </a:r>
          </a:p>
          <a:p>
            <a:r>
              <a:rPr lang="en-US" dirty="0" smtClean="0"/>
              <a:t>Was that amount more or less than your prediction?</a:t>
            </a:r>
            <a:r>
              <a:rPr lang="en-US" dirty="0" smtClean="0"/>
              <a:t> </a:t>
            </a:r>
            <a:r>
              <a:rPr lang="en-US" b="1" dirty="0" smtClean="0"/>
              <a:t> </a:t>
            </a:r>
            <a:endParaRPr lang="en-US" dirty="0" smtClean="0"/>
          </a:p>
          <a:p>
            <a:r>
              <a:rPr lang="en-US" dirty="0" smtClean="0"/>
              <a:t>Would you change the design of your boat if you did this activity over again? If so what would you change? If not, what would you leave the same?</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pbc.jpg"/>
          <p:cNvPicPr>
            <a:picLocks noGrp="1" noChangeAspect="1"/>
          </p:cNvPicPr>
          <p:nvPr>
            <p:ph sz="half" idx="2"/>
          </p:nvPr>
        </p:nvPicPr>
        <p:blipFill>
          <a:blip r:embed="rId2"/>
          <a:srcRect l="-38889" r="-38889"/>
          <a:stretch>
            <a:fillRect/>
          </a:stretch>
        </p:blipFill>
        <p:spPr>
          <a:xfrm>
            <a:off x="-240292" y="1338566"/>
            <a:ext cx="5337932" cy="5302489"/>
          </a:xfrm>
        </p:spPr>
      </p:pic>
      <p:sp>
        <p:nvSpPr>
          <p:cNvPr id="14" name="Text Placeholder 13"/>
          <p:cNvSpPr>
            <a:spLocks noGrp="1"/>
          </p:cNvSpPr>
          <p:nvPr>
            <p:ph type="body" sz="quarter" idx="3"/>
          </p:nvPr>
        </p:nvSpPr>
        <p:spPr>
          <a:xfrm>
            <a:off x="4773706" y="1098310"/>
            <a:ext cx="3657600" cy="5028199"/>
          </a:xfrm>
        </p:spPr>
        <p:txBody>
          <a:bodyPr/>
          <a:lstStyle/>
          <a:p>
            <a:r>
              <a:rPr lang="en-US" dirty="0" smtClean="0"/>
              <a:t> </a:t>
            </a:r>
          </a:p>
          <a:p>
            <a:r>
              <a:rPr lang="en-US" dirty="0" smtClean="0"/>
              <a:t>Look at the boat from your group that was the most successful. Why do you think it was able to hold the most weight? What were some of the characteristics of that boat?</a:t>
            </a:r>
          </a:p>
          <a:p>
            <a:endParaRPr lang="en-US" dirty="0"/>
          </a:p>
        </p:txBody>
      </p:sp>
    </p:spTree>
  </p:cSld>
  <p:clrMapOvr>
    <a:masterClrMapping/>
  </p:clrMapOvr>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57</TotalTime>
  <Words>356</Words>
  <Application>Microsoft Macintosh PowerPoint</Application>
  <PresentationFormat>On-screen Show (4:3)</PresentationFormat>
  <Paragraphs>33</Paragraphs>
  <Slides>8</Slides>
  <Notes>0</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Sky</vt:lpstr>
      <vt:lpstr>Penny Boat Challenge</vt:lpstr>
      <vt:lpstr>Archimedes’ Principle</vt:lpstr>
      <vt:lpstr>The Challenge</vt:lpstr>
      <vt:lpstr>Rules</vt:lpstr>
      <vt:lpstr>Think About It…</vt:lpstr>
      <vt:lpstr>Pre-Boat Build</vt:lpstr>
      <vt:lpstr>Analyzing Data</vt:lpstr>
      <vt:lpstr>Slide 8</vt:lpstr>
    </vt:vector>
  </TitlesOfParts>
  <Company>Mount Saint Mary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Penny Boat Challenge</dc:title>
  <dc:creator>Joe Stabach</dc:creator>
  <cp:lastModifiedBy>Joe Stabach</cp:lastModifiedBy>
  <cp:revision>2</cp:revision>
  <dcterms:created xsi:type="dcterms:W3CDTF">2014-04-29T00:49:56Z</dcterms:created>
  <dcterms:modified xsi:type="dcterms:W3CDTF">2014-04-29T01:47:13Z</dcterms:modified>
</cp:coreProperties>
</file>